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43" r:id="rId41"/>
    <p:sldId id="348" r:id="rId42"/>
    <p:sldId id="351" r:id="rId43"/>
    <p:sldId id="352" r:id="rId44"/>
    <p:sldId id="350" r:id="rId45"/>
    <p:sldId id="360" r:id="rId46"/>
    <p:sldId id="363" r:id="rId47"/>
    <p:sldId id="364" r:id="rId48"/>
    <p:sldId id="361" r:id="rId49"/>
    <p:sldId id="345" r:id="rId50"/>
    <p:sldId id="347" r:id="rId51"/>
    <p:sldId id="336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BDD7EE"/>
    <a:srgbClr val="D9D9D9"/>
    <a:srgbClr val="7F7F7F"/>
    <a:srgbClr val="7B7B7B"/>
    <a:srgbClr val="548235"/>
    <a:srgbClr val="FF8585"/>
    <a:srgbClr val="2F5597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20" y="9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BA9CCD7A-25EC-4257-97E9-C8165340727D}"/>
              </a:ext>
            </a:extLst>
          </p:cNvPr>
          <p:cNvGrpSpPr/>
          <p:nvPr/>
        </p:nvGrpSpPr>
        <p:grpSpPr>
          <a:xfrm>
            <a:off x="4561341" y="1456929"/>
            <a:ext cx="695020" cy="417604"/>
            <a:chOff x="5217912" y="1456394"/>
            <a:chExt cx="695020" cy="417604"/>
          </a:xfrm>
        </p:grpSpPr>
        <p:sp>
          <p:nvSpPr>
            <p:cNvPr id="69" name="사각형: 잘린 한쪽 모서리 68">
              <a:extLst>
                <a:ext uri="{FF2B5EF4-FFF2-40B4-BE49-F238E27FC236}">
                  <a16:creationId xmlns:a16="http://schemas.microsoft.com/office/drawing/2014/main" id="{9EA31F0D-B658-488C-9F7A-1938A9071780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A2432AA-DED6-4FF1-98C0-3AAB08D38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9B82EDD-8BA8-4787-AA8E-556BC664822E}"/>
              </a:ext>
            </a:extLst>
          </p:cNvPr>
          <p:cNvGrpSpPr/>
          <p:nvPr/>
        </p:nvGrpSpPr>
        <p:grpSpPr>
          <a:xfrm>
            <a:off x="4561340" y="961044"/>
            <a:ext cx="695021" cy="402509"/>
            <a:chOff x="5217911" y="960509"/>
            <a:chExt cx="695021" cy="402509"/>
          </a:xfrm>
        </p:grpSpPr>
        <p:sp>
          <p:nvSpPr>
            <p:cNvPr id="72" name="사각형: 잘린 한쪽 모서리 71">
              <a:extLst>
                <a:ext uri="{FF2B5EF4-FFF2-40B4-BE49-F238E27FC236}">
                  <a16:creationId xmlns:a16="http://schemas.microsoft.com/office/drawing/2014/main" id="{495777DC-30C1-4A93-AD3E-63995815B669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26E2146-BF56-40D8-80D0-B0EB851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8FDE65C-1819-4070-996C-8AACC0A08276}"/>
              </a:ext>
            </a:extLst>
          </p:cNvPr>
          <p:cNvGrpSpPr/>
          <p:nvPr/>
        </p:nvGrpSpPr>
        <p:grpSpPr>
          <a:xfrm>
            <a:off x="4561341" y="2459321"/>
            <a:ext cx="695020" cy="402509"/>
            <a:chOff x="5217912" y="2018619"/>
            <a:chExt cx="695020" cy="402509"/>
          </a:xfrm>
        </p:grpSpPr>
        <p:sp>
          <p:nvSpPr>
            <p:cNvPr id="76" name="사각형: 잘린 한쪽 모서리 75">
              <a:extLst>
                <a:ext uri="{FF2B5EF4-FFF2-40B4-BE49-F238E27FC236}">
                  <a16:creationId xmlns:a16="http://schemas.microsoft.com/office/drawing/2014/main" id="{608129F3-79C8-4672-8082-60E8F65018AA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53BCAC5-12B4-4D74-9017-11FD6BDF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55B428A7-7896-491A-ADCD-CDC5977E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79" name="&quot;허용 안 됨&quot; 기호 78">
              <a:extLst>
                <a:ext uri="{FF2B5EF4-FFF2-40B4-BE49-F238E27FC236}">
                  <a16:creationId xmlns:a16="http://schemas.microsoft.com/office/drawing/2014/main" id="{18BE6290-7B37-40D1-B1C9-0A8D61B3B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293B01EA-3295-4313-A4BC-B6AEBCC2A446}"/>
              </a:ext>
            </a:extLst>
          </p:cNvPr>
          <p:cNvGrpSpPr/>
          <p:nvPr/>
        </p:nvGrpSpPr>
        <p:grpSpPr>
          <a:xfrm>
            <a:off x="5751279" y="1042595"/>
            <a:ext cx="808766" cy="276999"/>
            <a:chOff x="1647313" y="1016556"/>
            <a:chExt cx="808766" cy="27699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A84A524-F431-4766-ABB8-156878D5AAD5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17ABCF-432C-4C1C-8CDC-226B57CF8847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5241BF1-CA43-4621-BD66-06EBAD0306C1}"/>
              </a:ext>
            </a:extLst>
          </p:cNvPr>
          <p:cNvGrpSpPr/>
          <p:nvPr/>
        </p:nvGrpSpPr>
        <p:grpSpPr>
          <a:xfrm>
            <a:off x="6525804" y="1046490"/>
            <a:ext cx="751296" cy="307777"/>
            <a:chOff x="6525804" y="1046490"/>
            <a:chExt cx="751296" cy="30777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39FE4-D481-46BD-A1CC-5DF30E91796E}"/>
                </a:ext>
              </a:extLst>
            </p:cNvPr>
            <p:cNvSpPr txBox="1"/>
            <p:nvPr/>
          </p:nvSpPr>
          <p:spPr>
            <a:xfrm>
              <a:off x="6525804" y="1046490"/>
              <a:ext cx="751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u="sng" dirty="0"/>
                <a:t>텍스트</a:t>
              </a: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D84DEA9-61A8-49FD-9739-02F3197B7588}"/>
                </a:ext>
              </a:extLst>
            </p:cNvPr>
            <p:cNvCxnSpPr>
              <a:cxnSpLocks/>
            </p:cNvCxnSpPr>
            <p:nvPr/>
          </p:nvCxnSpPr>
          <p:spPr>
            <a:xfrm>
              <a:off x="7162800" y="1069173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/>
              <a:t>설정 초기화</a:t>
            </a:r>
            <a:endParaRPr lang="ko-KR" altLang="en-US" sz="105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BC0FE9C-E622-4C51-996D-FC2A750CBB91}"/>
              </a:ext>
            </a:extLst>
          </p:cNvPr>
          <p:cNvGrpSpPr/>
          <p:nvPr/>
        </p:nvGrpSpPr>
        <p:grpSpPr>
          <a:xfrm>
            <a:off x="1115884" y="987202"/>
            <a:ext cx="1620000" cy="220341"/>
            <a:chOff x="3434594" y="959829"/>
            <a:chExt cx="1620000" cy="22034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7B000B-4977-4DFA-A99C-585F9A5AEFDB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77C92BB-DEEE-4505-9B71-065517C8EA72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1D8AA73-C368-44A6-86FC-2447A536AE38}"/>
              </a:ext>
            </a:extLst>
          </p:cNvPr>
          <p:cNvGrpSpPr/>
          <p:nvPr/>
        </p:nvGrpSpPr>
        <p:grpSpPr>
          <a:xfrm>
            <a:off x="1112847" y="760047"/>
            <a:ext cx="1620000" cy="217913"/>
            <a:chOff x="1814594" y="962257"/>
            <a:chExt cx="1620000" cy="217913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7567551-4F00-485E-B0E5-C5F631B5DF02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52CF080-FD86-493F-AA87-6207494E5653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  <a:endParaRPr lang="en-US" altLang="ko-KR" sz="800" dirty="0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195129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0D10296-850C-4FFA-9FD4-E1ACE1FFA275}"/>
              </a:ext>
            </a:extLst>
          </p:cNvPr>
          <p:cNvGrpSpPr/>
          <p:nvPr/>
        </p:nvGrpSpPr>
        <p:grpSpPr>
          <a:xfrm>
            <a:off x="1117598" y="1449388"/>
            <a:ext cx="1623037" cy="802688"/>
            <a:chOff x="1811557" y="2480197"/>
            <a:chExt cx="1623037" cy="80268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E6D0C1-6251-43D3-AD75-B9C495B4737E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D873CE-135F-464F-B370-EB4A81A318B5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□ 체력</a:t>
              </a:r>
              <a:endParaRPr lang="en-US" altLang="ko-KR" sz="800" dirty="0"/>
            </a:p>
            <a:p>
              <a:r>
                <a:rPr lang="ko-KR" altLang="en-US" sz="800" dirty="0"/>
                <a:t>□ 사거리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FBBD33B-896E-4B3D-B253-95B0931FCECB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9C0EFDC-415C-4295-9746-AEADAE0FD5C2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>
                  <a:solidFill>
                    <a:schemeClr val="bg1"/>
                  </a:solidFill>
                  <a:highlight>
                    <a:srgbClr val="A6A6A6"/>
                  </a:highlight>
                </a:rPr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85C1DED-6AEE-43FB-AD62-B3525BD52D3E}"/>
              </a:ext>
            </a:extLst>
          </p:cNvPr>
          <p:cNvGrpSpPr/>
          <p:nvPr/>
        </p:nvGrpSpPr>
        <p:grpSpPr>
          <a:xfrm>
            <a:off x="1121853" y="2262272"/>
            <a:ext cx="1620000" cy="428454"/>
            <a:chOff x="3438401" y="2482666"/>
            <a:chExt cx="1620000" cy="428454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1E57F3-E728-4114-9EBA-37FCD45A2171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5723B4-CF71-49EF-A67A-EBD7E60A9808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A2E47B4-237D-498E-82C0-C22BC9A7AEF6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B8A453-05E0-4857-A686-5917304E4986}"/>
              </a:ext>
            </a:extLst>
          </p:cNvPr>
          <p:cNvSpPr/>
          <p:nvPr/>
        </p:nvSpPr>
        <p:spPr>
          <a:xfrm>
            <a:off x="2532563" y="1699914"/>
            <a:ext cx="1219650" cy="175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입력 가능 범위 </a:t>
            </a:r>
            <a:r>
              <a:rPr lang="en-US" altLang="ko-KR" sz="800" dirty="0">
                <a:solidFill>
                  <a:schemeClr val="tx1"/>
                </a:solidFill>
              </a:rPr>
              <a:t>(0~24)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276932" y="4924335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96714"/>
              </p:ext>
            </p:extLst>
          </p:nvPr>
        </p:nvGraphicFramePr>
        <p:xfrm>
          <a:off x="1908845" y="104012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1930270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129192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1930270" y="175747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1930270" y="211120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129192" y="175466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1930270" y="246492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1930270" y="342900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1930270" y="377308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1930270" y="413346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1930270" y="449383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1930270" y="308491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131377" y="3084913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276932" y="1403749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6179</TotalTime>
  <Pages>7</Pages>
  <Words>2794</Words>
  <Characters>0</Characters>
  <Application>Microsoft Office PowerPoint</Application>
  <DocSecurity>0</DocSecurity>
  <PresentationFormat>와이드스크린</PresentationFormat>
  <Lines>0</Lines>
  <Paragraphs>736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3555</cp:revision>
  <dcterms:modified xsi:type="dcterms:W3CDTF">2024-11-19T10:51:11Z</dcterms:modified>
  <cp:version>9.103.97.45139</cp:version>
</cp:coreProperties>
</file>